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  <p:sldMasterId id="2147483732" r:id="rId4"/>
  </p:sldMasterIdLst>
  <p:notesMasterIdLst>
    <p:notesMasterId r:id="rId30"/>
  </p:notesMasterIdLst>
  <p:sldIdLst>
    <p:sldId id="256" r:id="rId5"/>
    <p:sldId id="357" r:id="rId6"/>
    <p:sldId id="294" r:id="rId7"/>
    <p:sldId id="257" r:id="rId8"/>
    <p:sldId id="258" r:id="rId9"/>
    <p:sldId id="259" r:id="rId10"/>
    <p:sldId id="260" r:id="rId11"/>
    <p:sldId id="261" r:id="rId12"/>
    <p:sldId id="262" r:id="rId13"/>
    <p:sldId id="332" r:id="rId14"/>
    <p:sldId id="362" r:id="rId15"/>
    <p:sldId id="335" r:id="rId16"/>
    <p:sldId id="365" r:id="rId17"/>
    <p:sldId id="336" r:id="rId18"/>
    <p:sldId id="368" r:id="rId19"/>
    <p:sldId id="363" r:id="rId20"/>
    <p:sldId id="418" r:id="rId21"/>
    <p:sldId id="422" r:id="rId22"/>
    <p:sldId id="423" r:id="rId23"/>
    <p:sldId id="364" r:id="rId24"/>
    <p:sldId id="366" r:id="rId25"/>
    <p:sldId id="367" r:id="rId26"/>
    <p:sldId id="359" r:id="rId27"/>
    <p:sldId id="360" r:id="rId28"/>
    <p:sldId id="3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18737-11CB-434A-AA37-F3E9A2A5D2F6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DCD08-D954-4B01-BA3B-3909EB457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5259-2904-4755-BC92-7A39808BF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84DDE-541A-4765-8579-289658288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4A44B-BB4D-4205-9225-FF7CB1C5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D623-E71E-4377-8A9C-6D144DFF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FB431-F744-496B-9FA0-1A8205C6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5F2B-8461-430B-8A22-090C68AB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75CE8-FF81-4589-AA7E-32DC0453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195F-7C87-40BC-8005-1B478036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72AFA-9720-411D-90F0-FB8BD052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53E70-6FEC-4F5C-B43E-9C4C242E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89AFF-13EE-4D48-9CDD-E9D5A40A8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CDEAC-9945-4126-A2F4-192451965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2BC09-7970-40F1-9C6A-6A516CCE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E16D-B2B6-4E63-9FBB-A8F8A14C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A172F-32D8-4DF1-ACE5-936AF0E1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2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02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7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4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3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7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5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28BF-4802-4682-ADA5-59B81CC1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A739B-C640-42DB-94EE-8DB3686BD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6D85E-16A3-47EB-A868-A49DB1F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CB7F-874A-4281-AB21-3CE0AA95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1FB3A-92E1-4109-94DC-5DDF9BD0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0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1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02/11/2021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14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2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68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92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02/11/2021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8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02/11/2021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02/11/2021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4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EC4A-AACC-4D43-9EA7-D506D782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51E10-58E0-4759-A1ED-AC225FE3E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3625-F14F-4CEB-946F-6C592232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9244D-CF28-4882-AEBF-3F67CF48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FD12-A619-4E2D-897F-246DB11E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3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27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76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3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CA15A-8B46-4F07-90F7-9BB192031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83EA0F-F7F1-419B-B82E-9FBE14A4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FD093-188B-4E0A-8ABD-6B6EFB410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91005-9B84-4A0A-BCDA-DD1FDDB82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301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35186A-A76A-45EA-86BE-A14CE61D7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6F341-3FC7-48B8-9C94-E55D7353A8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5EB58D-D22F-453B-BDD6-5205C2C7C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71015-FE02-43F4-8DC3-50C268554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54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A75E31-79B2-4EA5-8CC3-23BE6F0EE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2CC631-B25B-488B-AF6C-466065256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D4BCE-6DF0-42DE-87FB-1D64CE425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6F6BD-9730-495B-B31B-9ED4843A3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066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1069-2930-4AA3-BF6D-A1CA654B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96FCB5-FC09-46F1-9E58-A3DD283D9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910C1-07C5-40F0-A2B7-F68720AAC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7153-DD4D-463E-835D-3B3356AF1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1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DEF83D-06FF-4984-A863-73AC9CEE0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37B7A-547D-44D5-80C7-C71B098BB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E346D-F61F-4E9F-B017-E99BF5819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0FF90-BC3C-4D07-866B-233048A04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815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C34615-3E42-44AC-A239-26B30B766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560D5B-BC30-4058-8BE3-7E39BC728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D4641D-79B4-4874-A933-152A5675EE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F8B83-6A65-4CE8-943A-8FBAB86E7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1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41DC-6190-43A2-8858-1D2219DC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6D337-9958-4B28-B3EB-30420575B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67674-C818-4F01-9705-B74AF989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D93DE-E3A8-4309-9597-D34E25BC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9A394-37DF-4799-8CFC-755D7013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A5610-150B-41C7-9391-13A1E040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1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56E5B0-4013-4861-9393-E1C2C2B6B8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370017-D176-496F-B64C-CC844A0DA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990627-467E-4708-81F5-695E4265A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233F3-0290-417A-BFB2-22729AC6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654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634ED7-2DD1-4F22-80CF-60686EEB3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6C7F6-7FC2-405B-9349-D0AC85184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FCC3C-02CE-4DDE-8218-9EFAE6914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B3514-83AD-4678-8A28-4CABC6B25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089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A4529-2D87-4D97-B501-A748251E6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04AD9-FCBA-40F5-BD5D-AB85C7A5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279-2376-4F63-B6A7-A7596A7EE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1DB2-5F1A-4928-8B80-3AC6EE055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83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30BDEA-6109-4296-BFD3-78D456EB3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6C98E-8974-4C4B-BB76-CB8CD7796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54C15-7F56-44AF-A2AD-09B0C29FD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317A5-B917-44E3-9DE2-7305C7016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32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263EE-E915-427A-B7BA-7CF9C0345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62C95B-D37B-4B08-AE6F-D79FF5470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C2B48-01A2-4CFB-8FF7-D74F067FC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4C182-99DD-48DD-8305-96570393B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0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9213-B3FD-4023-B375-1D643CD3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E64ED-68C8-412F-8629-1A1EE677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E8D5A-2FF3-43E4-9A2C-EE065B9E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76D04-2895-4F72-BEB5-B69E0F120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B9694-EF56-452A-ACCB-B1294DEE9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C22F2-EF45-41DD-B3BE-A3D4A7E1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A8541-CD97-405D-A7EA-AC996D17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066180-1EE3-4F27-B465-A54DADBA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8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22D7-45D6-4AD7-80C7-8698243B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4F4E1-C2F6-431B-8F60-88A641A7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8DE2C-BD30-48BA-B010-2709C5F0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E7AE4-0292-49EA-96E9-752D0051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9A778-AE0B-4D03-A96F-328C9EE3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361E3-D649-4F40-BB0B-1E2AB8F4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BC419-FB7B-43A7-9DE0-E684F56B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625A-0162-4825-B646-D3817AA5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18329-ABA8-4831-A229-D7F55890F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79611-61E1-4209-99B5-AB5E9EB5E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9C063-B3ED-415F-BE85-C0A86E1D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9CB01-6A77-4E87-AA89-C02C9726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9DFD3-A7E2-4E83-9543-743DE93B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DE20-FCF6-463F-889B-F56EDBBD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66708-EDC8-4A28-B1F4-39A7758D9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B8C51-A7A4-4422-8D27-69CC7D235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89297-23AE-45CA-8142-0B1DAE70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F26A8-8005-4FA6-8E5F-0ADF04CD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9C9B1-2923-466E-9F09-B704822E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4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E2048-9BD0-410E-805C-9979EDF9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B086C-C430-4F79-A432-C78165B6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3125-D896-4B11-A3A0-3A6C92D5E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76F5-FB39-47E0-BAC0-07DA602B0532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5264-FA29-43A9-9D34-3ED26C861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7A7D7-E09B-44E0-AEE9-D71F64ACA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3EB7A-1FE2-4ADD-AF97-693E91DB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8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02/11/2021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0D1CFE-B0F6-47C7-9C83-C8D1F1D88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47DA13-8356-4A11-B6FC-3AC593A4E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os estilos do texto mestre</a:t>
            </a:r>
          </a:p>
          <a:p>
            <a:pPr lvl="1"/>
            <a:r>
              <a:rPr lang="en-US" altLang="en-US"/>
              <a:t>Segundo nível</a:t>
            </a:r>
          </a:p>
          <a:p>
            <a:pPr lvl="2"/>
            <a:r>
              <a:rPr lang="en-US" altLang="en-US"/>
              <a:t>Terceiro nível</a:t>
            </a:r>
          </a:p>
          <a:p>
            <a:pPr lvl="3"/>
            <a:r>
              <a:rPr lang="en-US" altLang="en-US"/>
              <a:t>Quarto nível</a:t>
            </a:r>
          </a:p>
          <a:p>
            <a:pPr lvl="4"/>
            <a:r>
              <a:rPr lang="en-US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939928-2663-405F-825B-537FFC7D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DD44CD-7C15-4551-BD5C-94B3AA277A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2BBEA7-9118-4C83-8D7E-EDF23EA109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D51854-4A2B-452F-ABB1-566D0A1FE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780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intentionedindecision.blogspot.com/2015_04_01_archive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blogs.sussex.ac.uk/tel/2014/07/22/digital-devices-take-reading-back-to-its-social-roots/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creational_fishin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legendsofaria.gamepedia.com/Fishing_Rod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ommons.wikimedia.org/wiki/File:Writing.sv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1306C5-06D8-4ED1-89C9-B3DA5162A296}"/>
              </a:ext>
            </a:extLst>
          </p:cNvPr>
          <p:cNvSpPr/>
          <p:nvPr/>
        </p:nvSpPr>
        <p:spPr>
          <a:xfrm>
            <a:off x="3624810" y="2474046"/>
            <a:ext cx="49423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Review 1</a:t>
            </a:r>
            <a:endParaRPr lang="en-US" sz="8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237C4A-320E-437E-894F-AE1E2661DD0B}"/>
              </a:ext>
            </a:extLst>
          </p:cNvPr>
          <p:cNvSpPr txBox="1"/>
          <p:nvPr/>
        </p:nvSpPr>
        <p:spPr>
          <a:xfrm>
            <a:off x="4300538" y="1800225"/>
            <a:ext cx="155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232229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85B35D-1B0F-4C17-B7FF-FAB6ECAD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53536"/>
            <a:ext cx="5624630" cy="4512065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CDFB12A-660B-4C9E-B196-31CB156FC3D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8401592-23F3-4DE2-96E1-851FD1F7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42939"/>
            <a:ext cx="2565400" cy="21367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84BD595-64A4-48A8-AB5A-6A8C86553192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554788" y="363538"/>
            <a:ext cx="2386012" cy="248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2354C8A-6CE9-4D22-96FA-DCB0932BC788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351714" y="2041526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085D6D40-18F4-466A-A8FF-8D8AFFFB82E0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24488" y="1547813"/>
            <a:ext cx="2354262" cy="20637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D817B920-0A7B-4E6E-8E7C-A74E5AEA9FB8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24376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6D08CDCE-F046-428F-8750-239786C5F07F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1464" y="2819400"/>
            <a:ext cx="2060575" cy="203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550574DF-EB71-4D5E-81CD-8EC717CC145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13150" y="2301875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DC33169-1ECB-4C74-B9F4-1D5CB29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14337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3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0DEA2-1F43-4D28-B0A9-6E79D11F5404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1.Complete the crossword.</a:t>
            </a:r>
          </a:p>
        </p:txBody>
      </p:sp>
      <p:pic>
        <p:nvPicPr>
          <p:cNvPr id="4" name="Picture 3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2E031E95-AAD6-4D70-8185-1D1A8DCB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64" y="1845426"/>
            <a:ext cx="8599619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0DEA2-1F43-4D28-B0A9-6E79D11F5404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4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en-US" sz="4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omplete the crossword</a:t>
            </a:r>
            <a:r>
              <a:rPr lang="en-US" sz="6600" b="1" kern="12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3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2E031E95-AAD6-4D70-8185-1D1A8DCB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70" y="1844401"/>
            <a:ext cx="8580412" cy="4440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DF7E3-4617-4C2C-A384-9FE82946AF10}"/>
              </a:ext>
            </a:extLst>
          </p:cNvPr>
          <p:cNvSpPr txBox="1"/>
          <p:nvPr/>
        </p:nvSpPr>
        <p:spPr>
          <a:xfrm>
            <a:off x="4884321" y="2748346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5895A-0EBE-4652-B25A-9BD8B71492DC}"/>
              </a:ext>
            </a:extLst>
          </p:cNvPr>
          <p:cNvSpPr txBox="1"/>
          <p:nvPr/>
        </p:nvSpPr>
        <p:spPr>
          <a:xfrm>
            <a:off x="4181698" y="2712720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E443B-D7A4-48F7-8BBB-D3FD1FEA861B}"/>
              </a:ext>
            </a:extLst>
          </p:cNvPr>
          <p:cNvSpPr txBox="1"/>
          <p:nvPr/>
        </p:nvSpPr>
        <p:spPr>
          <a:xfrm>
            <a:off x="5260373" y="2758242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61663-02CD-4A65-AF36-1E67F5A32D49}"/>
              </a:ext>
            </a:extLst>
          </p:cNvPr>
          <p:cNvSpPr txBox="1"/>
          <p:nvPr/>
        </p:nvSpPr>
        <p:spPr>
          <a:xfrm>
            <a:off x="5557256" y="2734492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DD3E4-9624-4065-A9C8-6DAA05887AB0}"/>
              </a:ext>
            </a:extLst>
          </p:cNvPr>
          <p:cNvSpPr txBox="1"/>
          <p:nvPr/>
        </p:nvSpPr>
        <p:spPr>
          <a:xfrm>
            <a:off x="5901641" y="2746367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E26C9-39FD-4CFD-A4D3-055C8A6F2875}"/>
              </a:ext>
            </a:extLst>
          </p:cNvPr>
          <p:cNvSpPr txBox="1"/>
          <p:nvPr/>
        </p:nvSpPr>
        <p:spPr>
          <a:xfrm>
            <a:off x="5234643" y="3053146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4BD0C-5116-4BAF-994D-6CB2AEDE095E}"/>
              </a:ext>
            </a:extLst>
          </p:cNvPr>
          <p:cNvSpPr txBox="1"/>
          <p:nvPr/>
        </p:nvSpPr>
        <p:spPr>
          <a:xfrm>
            <a:off x="5151517" y="4181303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E8D55-5B7D-4BB8-A5FD-A15CAEBA6DE8}"/>
              </a:ext>
            </a:extLst>
          </p:cNvPr>
          <p:cNvSpPr txBox="1"/>
          <p:nvPr/>
        </p:nvSpPr>
        <p:spPr>
          <a:xfrm>
            <a:off x="5590903" y="4121925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7D2BEC-7FD6-4330-AB8C-D70938058CC9}"/>
              </a:ext>
            </a:extLst>
          </p:cNvPr>
          <p:cNvSpPr txBox="1"/>
          <p:nvPr/>
        </p:nvSpPr>
        <p:spPr>
          <a:xfrm>
            <a:off x="4058986" y="4098174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C7D43E-67D1-4978-8648-50DAD93FE02E}"/>
              </a:ext>
            </a:extLst>
          </p:cNvPr>
          <p:cNvSpPr txBox="1"/>
          <p:nvPr/>
        </p:nvSpPr>
        <p:spPr>
          <a:xfrm>
            <a:off x="4830882" y="4145676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CBAA85-CD48-4A34-8650-8B53C8360E38}"/>
              </a:ext>
            </a:extLst>
          </p:cNvPr>
          <p:cNvSpPr txBox="1"/>
          <p:nvPr/>
        </p:nvSpPr>
        <p:spPr>
          <a:xfrm>
            <a:off x="7013963" y="4857008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A43787-966C-478F-A288-31B9091C8F82}"/>
              </a:ext>
            </a:extLst>
          </p:cNvPr>
          <p:cNvSpPr txBox="1"/>
          <p:nvPr/>
        </p:nvSpPr>
        <p:spPr>
          <a:xfrm>
            <a:off x="6598326" y="4856216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8DBF4B-512A-4AA7-B289-D593800E8521}"/>
              </a:ext>
            </a:extLst>
          </p:cNvPr>
          <p:cNvSpPr txBox="1"/>
          <p:nvPr/>
        </p:nvSpPr>
        <p:spPr>
          <a:xfrm>
            <a:off x="4828903" y="4891843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3B2E62-9DFC-4FF1-A8EB-F99EC6269F60}"/>
              </a:ext>
            </a:extLst>
          </p:cNvPr>
          <p:cNvSpPr txBox="1"/>
          <p:nvPr/>
        </p:nvSpPr>
        <p:spPr>
          <a:xfrm>
            <a:off x="5197038" y="4844340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A56E54-77B9-49DF-A8AD-717352290E29}"/>
              </a:ext>
            </a:extLst>
          </p:cNvPr>
          <p:cNvSpPr txBox="1"/>
          <p:nvPr/>
        </p:nvSpPr>
        <p:spPr>
          <a:xfrm>
            <a:off x="5577048" y="4856216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899FFB-B9F8-47F7-A1A8-ED893033EA20}"/>
              </a:ext>
            </a:extLst>
          </p:cNvPr>
          <p:cNvSpPr txBox="1"/>
          <p:nvPr/>
        </p:nvSpPr>
        <p:spPr>
          <a:xfrm>
            <a:off x="5943205" y="4877987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AF698E-4C4C-439B-8118-49E0C5188AA8}"/>
              </a:ext>
            </a:extLst>
          </p:cNvPr>
          <p:cNvSpPr txBox="1"/>
          <p:nvPr/>
        </p:nvSpPr>
        <p:spPr>
          <a:xfrm>
            <a:off x="6263838" y="3797332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88B017-7D81-4376-AD13-7F54257966A0}"/>
              </a:ext>
            </a:extLst>
          </p:cNvPr>
          <p:cNvSpPr txBox="1"/>
          <p:nvPr/>
        </p:nvSpPr>
        <p:spPr>
          <a:xfrm>
            <a:off x="6263838" y="4201094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2566BB-CB5B-4F20-AFC6-C3463F0FD177}"/>
              </a:ext>
            </a:extLst>
          </p:cNvPr>
          <p:cNvSpPr txBox="1"/>
          <p:nvPr/>
        </p:nvSpPr>
        <p:spPr>
          <a:xfrm>
            <a:off x="6251963" y="4521727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45CAF3-6F6A-4FE6-9FC6-5D44CF4E6B99}"/>
              </a:ext>
            </a:extLst>
          </p:cNvPr>
          <p:cNvSpPr txBox="1"/>
          <p:nvPr/>
        </p:nvSpPr>
        <p:spPr>
          <a:xfrm>
            <a:off x="6251962" y="5246122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748FCE-FDD7-4979-9317-90B3C824F5F4}"/>
              </a:ext>
            </a:extLst>
          </p:cNvPr>
          <p:cNvSpPr txBox="1"/>
          <p:nvPr/>
        </p:nvSpPr>
        <p:spPr>
          <a:xfrm>
            <a:off x="6251963" y="5566755"/>
            <a:ext cx="5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7012CC-9AB5-47C0-BC22-B93DC015802A}"/>
              </a:ext>
            </a:extLst>
          </p:cNvPr>
          <p:cNvSpPr txBox="1"/>
          <p:nvPr/>
        </p:nvSpPr>
        <p:spPr>
          <a:xfrm>
            <a:off x="8089340" y="3833751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523410-4D5F-40D7-AA7C-2803BF1EB0E8}"/>
              </a:ext>
            </a:extLst>
          </p:cNvPr>
          <p:cNvSpPr txBox="1"/>
          <p:nvPr/>
        </p:nvSpPr>
        <p:spPr>
          <a:xfrm>
            <a:off x="8080763" y="4166260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21AA2B-0BF8-4BCC-B5D5-2EE1168E4B10}"/>
              </a:ext>
            </a:extLst>
          </p:cNvPr>
          <p:cNvSpPr txBox="1"/>
          <p:nvPr/>
        </p:nvSpPr>
        <p:spPr>
          <a:xfrm>
            <a:off x="6596348" y="3418114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05D9B0-1F94-43AF-97FD-320888944639}"/>
              </a:ext>
            </a:extLst>
          </p:cNvPr>
          <p:cNvSpPr txBox="1"/>
          <p:nvPr/>
        </p:nvSpPr>
        <p:spPr>
          <a:xfrm>
            <a:off x="6952608" y="3429989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BCE8D6-D904-4548-A2E6-6F268F79D3E5}"/>
              </a:ext>
            </a:extLst>
          </p:cNvPr>
          <p:cNvSpPr txBox="1"/>
          <p:nvPr/>
        </p:nvSpPr>
        <p:spPr>
          <a:xfrm>
            <a:off x="7403870" y="3441865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69D35E-7499-428F-A997-351E2B2A61F2}"/>
              </a:ext>
            </a:extLst>
          </p:cNvPr>
          <p:cNvSpPr txBox="1"/>
          <p:nvPr/>
        </p:nvSpPr>
        <p:spPr>
          <a:xfrm>
            <a:off x="7700752" y="3453739"/>
            <a:ext cx="50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094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9B8B34D-538B-419D-B160-8B46FB91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7" y="1374457"/>
            <a:ext cx="2257425" cy="191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0FEEB-8239-4580-9038-B3635459F7A3}"/>
              </a:ext>
            </a:extLst>
          </p:cNvPr>
          <p:cNvSpPr txBox="1"/>
          <p:nvPr/>
        </p:nvSpPr>
        <p:spPr>
          <a:xfrm>
            <a:off x="1112520" y="396240"/>
            <a:ext cx="9052758" cy="78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Write the correct words.</a:t>
            </a:r>
          </a:p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ishing / camera / playing / season / taking / country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140C7-AF39-4E73-9092-D41EF551074A}"/>
              </a:ext>
            </a:extLst>
          </p:cNvPr>
          <p:cNvSpPr txBox="1"/>
          <p:nvPr/>
        </p:nvSpPr>
        <p:spPr>
          <a:xfrm>
            <a:off x="0" y="3231021"/>
            <a:ext cx="11954494" cy="3572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Anne is nine. She's from Australia. Australia is a beautiful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</a:t>
            </a:r>
            <a:r>
              <a:rPr lang="en-US" sz="4000" u="sng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country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_. Anne likes living in Australia. Her favorite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____ is summer. Anne likes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______ volleyball on the beach. She doesn't like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_____ . She likes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5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_______ photos. She has a great </a:t>
            </a:r>
            <a:r>
              <a:rPr lang="en-US" sz="4000" baseline="30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6</a:t>
            </a:r>
            <a:r>
              <a:rPr lang="en-US" sz="4000" dirty="0">
                <a:solidFill>
                  <a:srgbClr val="7030A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_____.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9B8B34D-538B-419D-B160-8B46FB91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67" y="1374457"/>
            <a:ext cx="2257425" cy="191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0FEEB-8239-4580-9038-B3635459F7A3}"/>
              </a:ext>
            </a:extLst>
          </p:cNvPr>
          <p:cNvSpPr txBox="1"/>
          <p:nvPr/>
        </p:nvSpPr>
        <p:spPr>
          <a:xfrm>
            <a:off x="1112520" y="396240"/>
            <a:ext cx="9052758" cy="78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Write the correct words</a:t>
            </a:r>
            <a:r>
              <a:rPr lang="en-US" sz="4800" b="1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ishing / camera / playing / season / taking / country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140C7-AF39-4E73-9092-D41EF551074A}"/>
              </a:ext>
            </a:extLst>
          </p:cNvPr>
          <p:cNvSpPr txBox="1"/>
          <p:nvPr/>
        </p:nvSpPr>
        <p:spPr>
          <a:xfrm>
            <a:off x="0" y="3231021"/>
            <a:ext cx="11954494" cy="322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Anne is nine. She's from Australia. Australia is a beautiful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_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country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_. Anne likes living in Australia. Her favorite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 </a:t>
            </a:r>
            <a:r>
              <a:rPr lang="en-US" sz="3200" b="1" u="sng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is summer. Anne likes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3</a:t>
            </a:r>
            <a:r>
              <a:rPr lang="en-US" sz="3600" b="1" u="sng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playing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volleyball on the beach. She doesn't like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4</a:t>
            </a:r>
            <a:r>
              <a:rPr lang="en-US" sz="3600" b="1" u="sng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fishing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. She likes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5</a:t>
            </a:r>
            <a:r>
              <a:rPr lang="en-US" sz="3600" b="1" u="sng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taking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photos. She has a great </a:t>
            </a:r>
            <a:r>
              <a:rPr lang="en-US" sz="3600" baseline="300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6</a:t>
            </a:r>
            <a:r>
              <a:rPr lang="en-US" sz="3600" b="1" u="sng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camera</a:t>
            </a:r>
            <a:r>
              <a:rPr lang="en-US" sz="36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A1A7-8BDC-41CC-A31F-A50F42C37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8D49B-9216-4808-857A-A75D8F374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4" t="30225" r="2667" b="19556"/>
          <a:stretch/>
        </p:blipFill>
        <p:spPr>
          <a:xfrm>
            <a:off x="0" y="502919"/>
            <a:ext cx="12192000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4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photo, sign&#10;&#10;Description automatically generated">
            <a:extLst>
              <a:ext uri="{FF2B5EF4-FFF2-40B4-BE49-F238E27FC236}">
                <a16:creationId xmlns:a16="http://schemas.microsoft.com/office/drawing/2014/main" id="{2790334E-FCBE-4B8E-82D4-45A738833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9" y="774704"/>
            <a:ext cx="5395554" cy="4246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E1A28-5A9A-42BF-986A-9773826FF983}"/>
              </a:ext>
            </a:extLst>
          </p:cNvPr>
          <p:cNvSpPr txBox="1"/>
          <p:nvPr/>
        </p:nvSpPr>
        <p:spPr>
          <a:xfrm>
            <a:off x="5533901" y="-158733"/>
            <a:ext cx="6658099" cy="717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Read and write 'T' (true) or 'F' (false)</a:t>
            </a:r>
            <a:endParaRPr lang="en-US" sz="5400" b="1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 is from Mexico. _</a:t>
            </a:r>
            <a:r>
              <a:rPr lang="en-US" sz="3200" b="1" u="sng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  <a:p>
            <a:pPr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7030A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Lucas and Bruno are from 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200" b="1" dirty="0">
              <a:solidFill>
                <a:srgbClr val="7030A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Brazil. ____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Billy is from Korea. ______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Rosa is from the U.S.A. 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Kate and Megan are from 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200" b="1" dirty="0">
              <a:solidFill>
                <a:srgbClr val="7030A0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Australia. ____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Ploy is from Thailand. ____</a:t>
            </a:r>
            <a:endParaRPr lang="en-US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3977C-0FC3-40FD-A240-D07506EDC303}"/>
              </a:ext>
            </a:extLst>
          </p:cNvPr>
          <p:cNvSpPr txBox="1"/>
          <p:nvPr/>
        </p:nvSpPr>
        <p:spPr>
          <a:xfrm>
            <a:off x="10937173" y="6334780"/>
            <a:ext cx="41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1AD77-4D52-43F1-9976-E0D56BBD5739}"/>
              </a:ext>
            </a:extLst>
          </p:cNvPr>
          <p:cNvSpPr txBox="1"/>
          <p:nvPr/>
        </p:nvSpPr>
        <p:spPr>
          <a:xfrm>
            <a:off x="7336971" y="2646218"/>
            <a:ext cx="41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7926F-C3BA-4997-A42A-64706497FA97}"/>
              </a:ext>
            </a:extLst>
          </p:cNvPr>
          <p:cNvSpPr txBox="1"/>
          <p:nvPr/>
        </p:nvSpPr>
        <p:spPr>
          <a:xfrm>
            <a:off x="8013865" y="5555672"/>
            <a:ext cx="41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49246-BDD8-41C1-8FE1-3240E734AE22}"/>
              </a:ext>
            </a:extLst>
          </p:cNvPr>
          <p:cNvSpPr txBox="1"/>
          <p:nvPr/>
        </p:nvSpPr>
        <p:spPr>
          <a:xfrm>
            <a:off x="5933703" y="4413662"/>
            <a:ext cx="41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AB6A7-112C-4A8A-8934-45463141F2FF}"/>
              </a:ext>
            </a:extLst>
          </p:cNvPr>
          <p:cNvSpPr txBox="1"/>
          <p:nvPr/>
        </p:nvSpPr>
        <p:spPr>
          <a:xfrm>
            <a:off x="10515600" y="3342904"/>
            <a:ext cx="41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232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AB53-3BC5-45D7-9B0F-E013247F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95943"/>
            <a:ext cx="1698170" cy="2928258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b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b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8025F1-1D20-4C7C-8EAF-416FC57A022E}"/>
              </a:ext>
            </a:extLst>
          </p:cNvPr>
          <p:cNvSpPr txBox="1">
            <a:spLocks/>
          </p:cNvSpPr>
          <p:nvPr/>
        </p:nvSpPr>
        <p:spPr>
          <a:xfrm>
            <a:off x="838200" y="3428999"/>
            <a:ext cx="1698169" cy="306704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AF9356-B72C-44DA-B2BF-15E32E17BD16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536371" y="1208314"/>
            <a:ext cx="2231572" cy="45175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467083-125A-40E3-AF4D-CCF7D621603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536371" y="1660072"/>
            <a:ext cx="2231572" cy="6912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AC1A055-2C4D-47D1-A87C-89AC57F59494}"/>
              </a:ext>
            </a:extLst>
          </p:cNvPr>
          <p:cNvSpPr txBox="1">
            <a:spLocks/>
          </p:cNvSpPr>
          <p:nvPr/>
        </p:nvSpPr>
        <p:spPr>
          <a:xfrm>
            <a:off x="4855028" y="3853543"/>
            <a:ext cx="3581400" cy="105727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6DDB84-28C4-4CCC-B4A2-085C1C7B9B08}"/>
              </a:ext>
            </a:extLst>
          </p:cNvPr>
          <p:cNvSpPr txBox="1">
            <a:spLocks/>
          </p:cNvSpPr>
          <p:nvPr/>
        </p:nvSpPr>
        <p:spPr>
          <a:xfrm>
            <a:off x="4855028" y="1822676"/>
            <a:ext cx="5268686" cy="105727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 not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don’t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F93CAE-B2F4-4962-AF76-19868587C8BA}"/>
              </a:ext>
            </a:extLst>
          </p:cNvPr>
          <p:cNvSpPr txBox="1">
            <a:spLocks/>
          </p:cNvSpPr>
          <p:nvPr/>
        </p:nvSpPr>
        <p:spPr>
          <a:xfrm>
            <a:off x="4855028" y="679676"/>
            <a:ext cx="3581400" cy="105727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0C04D2-CB49-4EB4-A14F-CCABDECB9EB4}"/>
              </a:ext>
            </a:extLst>
          </p:cNvPr>
          <p:cNvCxnSpPr>
            <a:cxnSpLocks/>
          </p:cNvCxnSpPr>
          <p:nvPr/>
        </p:nvCxnSpPr>
        <p:spPr>
          <a:xfrm>
            <a:off x="2536371" y="5041448"/>
            <a:ext cx="2231572" cy="6082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52746C-F27A-4E7D-84BA-F21DAF8A4805}"/>
              </a:ext>
            </a:extLst>
          </p:cNvPr>
          <p:cNvCxnSpPr>
            <a:cxnSpLocks/>
          </p:cNvCxnSpPr>
          <p:nvPr/>
        </p:nvCxnSpPr>
        <p:spPr>
          <a:xfrm flipV="1">
            <a:off x="2536371" y="4433210"/>
            <a:ext cx="2231572" cy="534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7669B5FA-512D-4697-81E5-9C61F24B2245}"/>
              </a:ext>
            </a:extLst>
          </p:cNvPr>
          <p:cNvSpPr txBox="1">
            <a:spLocks/>
          </p:cNvSpPr>
          <p:nvPr/>
        </p:nvSpPr>
        <p:spPr>
          <a:xfrm>
            <a:off x="4865913" y="5110162"/>
            <a:ext cx="6683830" cy="105727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does not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doesn’t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2453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6" grpId="0" animBg="1"/>
      <p:bldP spid="1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person, holding&#10;&#10;Description automatically generated">
            <a:extLst>
              <a:ext uri="{FF2B5EF4-FFF2-40B4-BE49-F238E27FC236}">
                <a16:creationId xmlns:a16="http://schemas.microsoft.com/office/drawing/2014/main" id="{16DA10EF-C377-4FBA-A912-FF4C5C578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9406" y="3647030"/>
            <a:ext cx="6096000" cy="3048000"/>
          </a:xfrm>
          <a:prstGeom prst="rect">
            <a:avLst/>
          </a:prstGeom>
        </p:spPr>
      </p:pic>
      <p:pic>
        <p:nvPicPr>
          <p:cNvPr id="8" name="Picture 7" descr="A person holding a computer&#10;&#10;Description automatically generated">
            <a:extLst>
              <a:ext uri="{FF2B5EF4-FFF2-40B4-BE49-F238E27FC236}">
                <a16:creationId xmlns:a16="http://schemas.microsoft.com/office/drawing/2014/main" id="{618F0307-759A-478A-A3EC-2D9C0CF32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2278" y="0"/>
            <a:ext cx="4795482" cy="3185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1FAA2-B473-4387-B020-3338DE12049F}"/>
              </a:ext>
            </a:extLst>
          </p:cNvPr>
          <p:cNvSpPr txBox="1"/>
          <p:nvPr/>
        </p:nvSpPr>
        <p:spPr>
          <a:xfrm>
            <a:off x="6047232" y="736632"/>
            <a:ext cx="492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 like reading.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7B32A-1315-49BB-9F40-AB0E4FC06DB9}"/>
              </a:ext>
            </a:extLst>
          </p:cNvPr>
          <p:cNvSpPr txBox="1"/>
          <p:nvPr/>
        </p:nvSpPr>
        <p:spPr>
          <a:xfrm>
            <a:off x="6906430" y="45275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She like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reading.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34E7D2-D539-4353-98AD-86EA5E35209E}"/>
              </a:ext>
            </a:extLst>
          </p:cNvPr>
          <p:cNvSpPr/>
          <p:nvPr/>
        </p:nvSpPr>
        <p:spPr>
          <a:xfrm>
            <a:off x="5899355" y="866025"/>
            <a:ext cx="593868" cy="4267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EF1414-4E7B-466D-A0C5-F31ACB234F9A}"/>
              </a:ext>
            </a:extLst>
          </p:cNvPr>
          <p:cNvCxnSpPr/>
          <p:nvPr/>
        </p:nvCxnSpPr>
        <p:spPr>
          <a:xfrm>
            <a:off x="6587613" y="1376516"/>
            <a:ext cx="8554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043FF30-5226-46D5-AA31-1505D12597BD}"/>
              </a:ext>
            </a:extLst>
          </p:cNvPr>
          <p:cNvSpPr/>
          <p:nvPr/>
        </p:nvSpPr>
        <p:spPr>
          <a:xfrm>
            <a:off x="6961239" y="4552335"/>
            <a:ext cx="1160205" cy="6587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929B10-7CB1-4B90-B4F6-0C67CB9D0CEE}"/>
              </a:ext>
            </a:extLst>
          </p:cNvPr>
          <p:cNvCxnSpPr/>
          <p:nvPr/>
        </p:nvCxnSpPr>
        <p:spPr>
          <a:xfrm>
            <a:off x="8259097" y="5142271"/>
            <a:ext cx="11897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40F6CA36-1484-41C8-9789-83DD2DBDB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494865"/>
            <a:ext cx="4380679" cy="2868062"/>
          </a:xfrm>
          <a:prstGeom prst="rect">
            <a:avLst/>
          </a:prstGeom>
        </p:spPr>
      </p:pic>
      <p:pic>
        <p:nvPicPr>
          <p:cNvPr id="8" name="Picture 7" descr="A picture containing indoor, computer, computer, dark&#10;&#10;Description automatically generated">
            <a:extLst>
              <a:ext uri="{FF2B5EF4-FFF2-40B4-BE49-F238E27FC236}">
                <a16:creationId xmlns:a16="http://schemas.microsoft.com/office/drawing/2014/main" id="{039D3D9C-610B-4B34-AD2B-E3183D800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9274" y="137761"/>
            <a:ext cx="3547382" cy="2515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68725-3A19-44B8-A5FA-7CA7FC7A7806}"/>
              </a:ext>
            </a:extLst>
          </p:cNvPr>
          <p:cNvSpPr txBox="1"/>
          <p:nvPr/>
        </p:nvSpPr>
        <p:spPr>
          <a:xfrm>
            <a:off x="3547872" y="231648"/>
            <a:ext cx="1414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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82825-081D-472D-ABD0-A1805242B478}"/>
              </a:ext>
            </a:extLst>
          </p:cNvPr>
          <p:cNvSpPr txBox="1"/>
          <p:nvPr/>
        </p:nvSpPr>
        <p:spPr>
          <a:xfrm>
            <a:off x="3418170" y="5131146"/>
            <a:ext cx="1414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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C2A81-4847-4552-A0DA-2FFEA6A03D3F}"/>
              </a:ext>
            </a:extLst>
          </p:cNvPr>
          <p:cNvSpPr txBox="1"/>
          <p:nvPr/>
        </p:nvSpPr>
        <p:spPr>
          <a:xfrm>
            <a:off x="5321030" y="622570"/>
            <a:ext cx="6527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 don’t like fishing.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D0CE57-7F00-4120-A6E5-3DFB81D752F3}"/>
              </a:ext>
            </a:extLst>
          </p:cNvPr>
          <p:cNvSpPr/>
          <p:nvPr/>
        </p:nvSpPr>
        <p:spPr>
          <a:xfrm>
            <a:off x="5165387" y="749030"/>
            <a:ext cx="671209" cy="5058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63D339-FB5A-4865-9D1E-3C8FB2730010}"/>
              </a:ext>
            </a:extLst>
          </p:cNvPr>
          <p:cNvSpPr/>
          <p:nvPr/>
        </p:nvSpPr>
        <p:spPr>
          <a:xfrm>
            <a:off x="4432464" y="4523988"/>
            <a:ext cx="1162089" cy="5789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B386EC-F6D2-414B-AD5C-85791E794CD4}"/>
              </a:ext>
            </a:extLst>
          </p:cNvPr>
          <p:cNvCxnSpPr/>
          <p:nvPr/>
        </p:nvCxnSpPr>
        <p:spPr>
          <a:xfrm>
            <a:off x="6021421" y="1361872"/>
            <a:ext cx="14591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35784A-2BBF-4B1F-9321-05C308ABDA32}"/>
              </a:ext>
            </a:extLst>
          </p:cNvPr>
          <p:cNvSpPr txBox="1"/>
          <p:nvPr/>
        </p:nvSpPr>
        <p:spPr>
          <a:xfrm>
            <a:off x="4445540" y="4461753"/>
            <a:ext cx="796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 doesn’t like fishing.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CBD3E9-8CA8-46BD-ABE1-9134F9F3DFF8}"/>
              </a:ext>
            </a:extLst>
          </p:cNvPr>
          <p:cNvCxnSpPr/>
          <p:nvPr/>
        </p:nvCxnSpPr>
        <p:spPr>
          <a:xfrm>
            <a:off x="5830529" y="5201265"/>
            <a:ext cx="215326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ts face&#10;&#10;Description automatically generated">
            <a:extLst>
              <a:ext uri="{FF2B5EF4-FFF2-40B4-BE49-F238E27FC236}">
                <a16:creationId xmlns:a16="http://schemas.microsoft.com/office/drawing/2014/main" id="{A2FB5351-430F-4B7A-91B7-0A8BB5E31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" y="0"/>
            <a:ext cx="10836141" cy="32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8BD0-B4F9-42B9-9FD6-7B8A7D83C3CC}"/>
              </a:ext>
            </a:extLst>
          </p:cNvPr>
          <p:cNvSpPr txBox="1"/>
          <p:nvPr/>
        </p:nvSpPr>
        <p:spPr>
          <a:xfrm>
            <a:off x="544680" y="3087865"/>
            <a:ext cx="11314809" cy="377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b="1" dirty="0"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b="1" dirty="0"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4.Write:</a:t>
            </a:r>
            <a:r>
              <a:rPr lang="en-US" sz="44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like / likes / don't like / doesn't like</a:t>
            </a:r>
            <a: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  <a:b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_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likes</a:t>
            </a:r>
            <a:r>
              <a:rPr lang="en-US" sz="2400" b="1" u="sng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_</a:t>
            </a: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playing volleyball. He 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doesn't like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fishing.</a:t>
            </a: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400" b="1" dirty="0">
              <a:solidFill>
                <a:srgbClr val="7030A0"/>
              </a:solidFill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Ly and Mi ____        doing gymnastics. They _____ playing the piano.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____ reading comics. She     _____        playing chess.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Lam and Nam _____ taking photos. They   _____    playing the guitar.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Xuan ____ cooking. She    ____         shopping.</a:t>
            </a:r>
            <a:endParaRPr lang="en-US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59168-C202-4BAE-8AA3-E14D138C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25" y="4356101"/>
            <a:ext cx="1924050" cy="4635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like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E405CD-B6D9-45D0-8AC0-07ED8F303EB7}"/>
              </a:ext>
            </a:extLst>
          </p:cNvPr>
          <p:cNvSpPr txBox="1">
            <a:spLocks/>
          </p:cNvSpPr>
          <p:nvPr/>
        </p:nvSpPr>
        <p:spPr>
          <a:xfrm>
            <a:off x="7725207" y="4368801"/>
            <a:ext cx="828243" cy="46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E17463-F989-48CF-BD8E-6C6DAA0347A6}"/>
              </a:ext>
            </a:extLst>
          </p:cNvPr>
          <p:cNvSpPr txBox="1">
            <a:spLocks/>
          </p:cNvSpPr>
          <p:nvPr/>
        </p:nvSpPr>
        <p:spPr>
          <a:xfrm rot="10800000" flipV="1">
            <a:off x="1895475" y="4972932"/>
            <a:ext cx="952500" cy="46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3BB512-FE1B-4C58-88F9-D13D5FB6C007}"/>
              </a:ext>
            </a:extLst>
          </p:cNvPr>
          <p:cNvSpPr txBox="1">
            <a:spLocks/>
          </p:cNvSpPr>
          <p:nvPr/>
        </p:nvSpPr>
        <p:spPr>
          <a:xfrm>
            <a:off x="5935382" y="5008738"/>
            <a:ext cx="2103717" cy="46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like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BBAE3E-018B-4E6C-8268-074D11706093}"/>
              </a:ext>
            </a:extLst>
          </p:cNvPr>
          <p:cNvSpPr txBox="1">
            <a:spLocks/>
          </p:cNvSpPr>
          <p:nvPr/>
        </p:nvSpPr>
        <p:spPr>
          <a:xfrm>
            <a:off x="3229407" y="5472288"/>
            <a:ext cx="952501" cy="784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5BD627-F4B7-470D-A328-63A49D19D4D4}"/>
              </a:ext>
            </a:extLst>
          </p:cNvPr>
          <p:cNvSpPr txBox="1">
            <a:spLocks/>
          </p:cNvSpPr>
          <p:nvPr/>
        </p:nvSpPr>
        <p:spPr>
          <a:xfrm>
            <a:off x="7272553" y="5745338"/>
            <a:ext cx="1924050" cy="46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like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73FF4F-6AF3-4DD6-A75B-D13C65E6C9F0}"/>
              </a:ext>
            </a:extLst>
          </p:cNvPr>
          <p:cNvSpPr txBox="1">
            <a:spLocks/>
          </p:cNvSpPr>
          <p:nvPr/>
        </p:nvSpPr>
        <p:spPr>
          <a:xfrm rot="10800000" flipV="1">
            <a:off x="1809750" y="6325482"/>
            <a:ext cx="952500" cy="46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EC2651-1B4D-4290-A298-3A7DB30632CF}"/>
              </a:ext>
            </a:extLst>
          </p:cNvPr>
          <p:cNvSpPr txBox="1">
            <a:spLocks/>
          </p:cNvSpPr>
          <p:nvPr/>
        </p:nvSpPr>
        <p:spPr>
          <a:xfrm>
            <a:off x="4668557" y="6404325"/>
            <a:ext cx="2103717" cy="463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like</a:t>
            </a:r>
          </a:p>
        </p:txBody>
      </p:sp>
    </p:spTree>
    <p:extLst>
      <p:ext uri="{BB962C8B-B14F-4D97-AF65-F5344CB8AC3E}">
        <p14:creationId xmlns:p14="http://schemas.microsoft.com/office/powerpoint/2010/main" val="16512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8C475-C3B5-4A92-98F5-80B20B724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4" t="27704" r="10333" b="26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7BE58A-910E-4189-8A5D-EBE149F5B9A0}"/>
              </a:ext>
            </a:extLst>
          </p:cNvPr>
          <p:cNvSpPr/>
          <p:nvPr/>
        </p:nvSpPr>
        <p:spPr>
          <a:xfrm>
            <a:off x="11389360" y="5750560"/>
            <a:ext cx="558800" cy="833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B18B4-EA15-4402-8045-2AB2FD3BC8F0}"/>
              </a:ext>
            </a:extLst>
          </p:cNvPr>
          <p:cNvSpPr/>
          <p:nvPr/>
        </p:nvSpPr>
        <p:spPr>
          <a:xfrm>
            <a:off x="11389360" y="2946400"/>
            <a:ext cx="558800" cy="833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24E33-25A7-4662-A16A-B8F06541581E}"/>
              </a:ext>
            </a:extLst>
          </p:cNvPr>
          <p:cNvSpPr/>
          <p:nvPr/>
        </p:nvSpPr>
        <p:spPr>
          <a:xfrm>
            <a:off x="7843520" y="2946400"/>
            <a:ext cx="670560" cy="899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08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64CB-A284-4FE2-A232-5501630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BB22A-F80D-4B0E-A6E0-68CD6BC2E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8" t="25185" r="8166" b="170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65A91B-B1B0-43E5-87FD-0341DE77FF73}"/>
              </a:ext>
            </a:extLst>
          </p:cNvPr>
          <p:cNvSpPr/>
          <p:nvPr/>
        </p:nvSpPr>
        <p:spPr>
          <a:xfrm>
            <a:off x="11567162" y="4979670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2CE6BF-4602-4DEA-A4EE-65C9B6A0E538}"/>
              </a:ext>
            </a:extLst>
          </p:cNvPr>
          <p:cNvSpPr/>
          <p:nvPr/>
        </p:nvSpPr>
        <p:spPr>
          <a:xfrm>
            <a:off x="11079482" y="495871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9960C-1CCC-4EF4-804C-A1320245703E}"/>
              </a:ext>
            </a:extLst>
          </p:cNvPr>
          <p:cNvSpPr/>
          <p:nvPr/>
        </p:nvSpPr>
        <p:spPr>
          <a:xfrm>
            <a:off x="8630922" y="495871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E6826B-F0A9-4856-B546-C9C02B399ECA}"/>
              </a:ext>
            </a:extLst>
          </p:cNvPr>
          <p:cNvSpPr/>
          <p:nvPr/>
        </p:nvSpPr>
        <p:spPr>
          <a:xfrm>
            <a:off x="8153402" y="495871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4817D9-3363-46BB-83D2-993B762605C1}"/>
              </a:ext>
            </a:extLst>
          </p:cNvPr>
          <p:cNvSpPr/>
          <p:nvPr/>
        </p:nvSpPr>
        <p:spPr>
          <a:xfrm>
            <a:off x="6024880" y="441007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256AB-A074-4D9E-96A6-6AADB9C5406A}"/>
              </a:ext>
            </a:extLst>
          </p:cNvPr>
          <p:cNvSpPr/>
          <p:nvPr/>
        </p:nvSpPr>
        <p:spPr>
          <a:xfrm>
            <a:off x="5527040" y="442023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B645F2-6729-44A5-8B4F-5CBB5A0597DA}"/>
              </a:ext>
            </a:extLst>
          </p:cNvPr>
          <p:cNvSpPr/>
          <p:nvPr/>
        </p:nvSpPr>
        <p:spPr>
          <a:xfrm>
            <a:off x="3576320" y="443039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9E8AD3-8A10-458D-A44E-FECE4AED1F2B}"/>
              </a:ext>
            </a:extLst>
          </p:cNvPr>
          <p:cNvSpPr/>
          <p:nvPr/>
        </p:nvSpPr>
        <p:spPr>
          <a:xfrm>
            <a:off x="3078480" y="4430395"/>
            <a:ext cx="335280" cy="5892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849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6180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  <a:b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Page: 26,27</a:t>
            </a:r>
            <a:b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US" sz="4800" b="1" dirty="0">
              <a:solidFill>
                <a:schemeClr val="accen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0D75BE-51F2-4EDB-B8E4-9D173553F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8" y="702616"/>
            <a:ext cx="3800104" cy="5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ying Together Png - Learn Play Grow Together Transparent PNG - 1138x501  - Free Download on NicePNG">
            <a:extLst>
              <a:ext uri="{FF2B5EF4-FFF2-40B4-BE49-F238E27FC236}">
                <a16:creationId xmlns:a16="http://schemas.microsoft.com/office/drawing/2014/main" id="{CCFDBBB0-4930-44FF-BB1A-9579F24E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923969"/>
            <a:ext cx="7810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22B5084-5C7D-4F4D-8BB8-C80BDFBCBEB6}"/>
              </a:ext>
            </a:extLst>
          </p:cNvPr>
          <p:cNvSpPr/>
          <p:nvPr/>
        </p:nvSpPr>
        <p:spPr>
          <a:xfrm>
            <a:off x="3260035" y="437321"/>
            <a:ext cx="6096000" cy="2221604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CEBB1-8052-4743-BD61-D1DF9047C51B}"/>
              </a:ext>
            </a:extLst>
          </p:cNvPr>
          <p:cNvSpPr txBox="1"/>
          <p:nvPr/>
        </p:nvSpPr>
        <p:spPr>
          <a:xfrm>
            <a:off x="3698478" y="578627"/>
            <a:ext cx="5459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9099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Let’s 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9099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 HIDDEN PICTURE game.</a:t>
            </a:r>
          </a:p>
        </p:txBody>
      </p:sp>
    </p:spTree>
    <p:extLst>
      <p:ext uri="{BB962C8B-B14F-4D97-AF65-F5344CB8AC3E}">
        <p14:creationId xmlns:p14="http://schemas.microsoft.com/office/powerpoint/2010/main" val="29669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ravel Travel Journey Take A Photo, Shooting, Photography, Camera PNG  Transparent Clipart Image and PSD File for Free Download">
            <a:extLst>
              <a:ext uri="{FF2B5EF4-FFF2-40B4-BE49-F238E27FC236}">
                <a16:creationId xmlns:a16="http://schemas.microsoft.com/office/drawing/2014/main" id="{C83F471B-14B4-4DC3-B000-F2CE7661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07" y="583097"/>
            <a:ext cx="6204918" cy="62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6E1C7BBD-A05D-476E-93F8-EEE4F88EBE5E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93D536B-0FCA-4C09-8AA8-CB40E9B39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07DAD3B-77E5-4E9E-A0D2-7B17F99FFD3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261320" y="406630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7339C22-3CFF-4D80-8598-11E420621C4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CB6E3DF5-B105-4728-937E-306D70FB943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28E306C-EA19-4A3B-B4C7-0797C9B02E8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923E5F3D-D70D-4738-879A-99E8B7577DB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71589F79-19A2-4C7F-9495-8A217298B79C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B617733B-47E6-4714-BA7D-73CE52DE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4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D2AC22-1426-4041-AF28-5EB529CD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47" y="1317972"/>
            <a:ext cx="5014163" cy="4338600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09217C71-C67C-4E00-AE0E-0C60303FD518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2C9ACCB-83CE-4B8B-B034-36948EC8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53D8B4-8F7E-4824-BBAF-62A6EDFF56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013062A-30B6-4B6B-BA2A-EB1685588813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E99B7A30-AFFD-431B-8D19-56CC29739C6C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6FA10FE2-9E1C-4C3E-BCCF-DA37F8B425C1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983B4C9-099C-4CC2-904F-5E394B74BC9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EF7E7CBE-4E00-402E-852A-2771CA8C475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86311384-625D-4444-A90D-21A41E13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ds playing volleyball clipart 8 » Clipart Station">
            <a:extLst>
              <a:ext uri="{FF2B5EF4-FFF2-40B4-BE49-F238E27FC236}">
                <a16:creationId xmlns:a16="http://schemas.microsoft.com/office/drawing/2014/main" id="{DAEC1F1B-95EF-4083-B799-4210A912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73" y="928688"/>
            <a:ext cx="5200096" cy="52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99151123-1351-4ABB-BEA7-A2754F2FD68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3075C0-7FE4-4E6F-A247-9F49B40B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928688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AAAF9D2-19B6-4CAD-BD97-38B643089B9D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09B62E0-3108-4222-BB23-3EEAE7205B3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624412" y="212777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F9E69AE3-9B48-406A-BF59-A8FC893AFB1F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6EA3035-E754-48FF-BB87-F1CA717E501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B2660043-9DF5-44C8-B1FC-811612CF40F3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617323D-410B-4C6E-BC98-4B9F7D853EE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563938" y="2317751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7061A7B4-3285-4B79-949B-D2807CF4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atranç | Kids clipart, Kids playing, Cartoon kids">
            <a:extLst>
              <a:ext uri="{FF2B5EF4-FFF2-40B4-BE49-F238E27FC236}">
                <a16:creationId xmlns:a16="http://schemas.microsoft.com/office/drawing/2014/main" id="{D6CDCC02-4ABA-444C-8E15-B79988FB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87" y="1416035"/>
            <a:ext cx="5829088" cy="46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E0F44190-3382-4306-BF85-963D774774FB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B3018A7-7364-4373-9ABC-DD56F0C0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1" y="1000126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BD23D2C-036F-41D9-8926-3C68E0C0ABDA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5A97172-BF40-4268-9521-557136D0E80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DD2D8959-973D-4224-964B-42CBF3881FE7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5D3307DB-FA21-4121-AD2E-B825B09AB0D6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F3FD6DDE-77DA-4D14-B3D4-4179214CC0CE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BB04A785-1AD2-4134-A3A8-4374B2CBCB9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351213" y="2387600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14D6C298-1F7C-4AB1-A8C1-0DCD2F1A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07193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hildren Read The Book | เด็ก, เด็กๆ, วอลเปเปอร์">
            <a:extLst>
              <a:ext uri="{FF2B5EF4-FFF2-40B4-BE49-F238E27FC236}">
                <a16:creationId xmlns:a16="http://schemas.microsoft.com/office/drawing/2014/main" id="{8E3D64EB-FE37-4151-8742-70E69A62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67" y="1366350"/>
            <a:ext cx="5715000" cy="48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40BECCEE-EE71-4850-954C-3E10500CE9A7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421313" y="4106864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8C55677-E667-4DDA-A2FA-0F53BAC0B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857251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386E41F-3FE6-4F71-87E1-512DB80B63E0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138863" y="808039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829F2B9-D0BA-4365-8F2A-805F6EB99EC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6024564" y="1782764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5BD3C6D3-E706-48F4-8A68-6806EB78F65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327900" y="2271713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A38D1046-7A97-4F0C-BE3F-FE360BF6227D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784976" y="4095751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2BB69B01-1DFF-4B39-98C1-9483E492717B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405439" y="2741613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61F74566-A306-454D-8BFE-3253B758A424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13150" y="2301875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AB8ACEF2-9806-46FE-9DFD-9FC62DD9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35768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83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wo Boys Playing Basketball Stock Vector - Illustration of happy,  diversity: 140864666">
            <a:extLst>
              <a:ext uri="{FF2B5EF4-FFF2-40B4-BE49-F238E27FC236}">
                <a16:creationId xmlns:a16="http://schemas.microsoft.com/office/drawing/2014/main" id="{BF328A89-B375-4177-8F25-ED6B97C6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46" y="1054107"/>
            <a:ext cx="5374859" cy="5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1A5BE48D-9A10-4559-800C-95D524094EE4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E35938F-A3FA-43EE-9C83-2D281C295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785813"/>
            <a:ext cx="2500312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4B13EF7-6636-4AC2-A28E-B4B6E9C8A625}"/>
              </a:ext>
            </a:extLst>
          </p:cNvPr>
          <p:cNvSpPr>
            <a:spLocks noChangeArrowheads="1"/>
          </p:cNvSpPr>
          <p:nvPr/>
        </p:nvSpPr>
        <p:spPr bwMode="auto">
          <a:xfrm rot="-1357722">
            <a:off x="6745288" y="565151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9488B10-BF7A-4820-AFCD-8DC7B4CA2F1B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48C10EA-07B1-4155-9568-1D926A4525B2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13376" y="1620838"/>
            <a:ext cx="212407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211B77A0-FB4A-4AF0-BAF6-674A705D494C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162800" y="4202113"/>
            <a:ext cx="229870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74146548-D371-49BA-889C-8C0689F77917}"/>
              </a:ext>
            </a:extLst>
          </p:cNvPr>
          <p:cNvSpPr>
            <a:spLocks noChangeArrowheads="1"/>
          </p:cNvSpPr>
          <p:nvPr/>
        </p:nvSpPr>
        <p:spPr bwMode="auto">
          <a:xfrm rot="-1034993">
            <a:off x="5353050" y="2808289"/>
            <a:ext cx="2128838" cy="20542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C936D14B-AC51-4A6D-B6FA-F493EA269772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C480856C-B724-407A-968B-EBAB8AEA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292600"/>
            <a:ext cx="22304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75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435</Words>
  <Application>Microsoft Office PowerPoint</Application>
  <PresentationFormat>Widescreen</PresentationFormat>
  <Paragraphs>108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Aharoni</vt:lpstr>
      <vt:lpstr>Arial</vt:lpstr>
      <vt:lpstr>Arial Black</vt:lpstr>
      <vt:lpstr>Bradley Hand ITC</vt:lpstr>
      <vt:lpstr>Calibri</vt:lpstr>
      <vt:lpstr>Calibri Light</vt:lpstr>
      <vt:lpstr>Forte</vt:lpstr>
      <vt:lpstr>Gill Sans MT</vt:lpstr>
      <vt:lpstr>Goudy Old Style</vt:lpstr>
      <vt:lpstr>MV Boli</vt:lpstr>
      <vt:lpstr>Open Sans Extrabold</vt:lpstr>
      <vt:lpstr>Tahoma</vt:lpstr>
      <vt:lpstr>Times New Roman</vt:lpstr>
      <vt:lpstr>Office Theme</vt:lpstr>
      <vt:lpstr>1_Office Theme</vt:lpstr>
      <vt:lpstr>ClassicFrameVTI</vt:lpstr>
      <vt:lpstr>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YOU WE THEY</vt:lpstr>
      <vt:lpstr>PowerPoint Presentation</vt:lpstr>
      <vt:lpstr>PowerPoint Presentation</vt:lpstr>
      <vt:lpstr>don’t like</vt:lpstr>
      <vt:lpstr>PowerPoint Presentation</vt:lpstr>
      <vt:lpstr>PowerPoint Presentation</vt:lpstr>
      <vt:lpstr>Workbook time!!! Page: 26,27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ngan duong</cp:lastModifiedBy>
  <cp:revision>27</cp:revision>
  <dcterms:created xsi:type="dcterms:W3CDTF">2020-09-19T13:06:22Z</dcterms:created>
  <dcterms:modified xsi:type="dcterms:W3CDTF">2021-11-02T08:21:44Z</dcterms:modified>
</cp:coreProperties>
</file>